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8ADAD-AA4A-4CCA-AA17-464AEAD217E3}" type="datetimeFigureOut">
              <a:rPr lang="en-US" smtClean="0"/>
              <a:t>4/26/2025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C0AFC-C232-4827-9BD4-0AD3A41E6D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8ADAD-AA4A-4CCA-AA17-464AEAD217E3}" type="datetimeFigureOut">
              <a:rPr lang="en-US" smtClean="0"/>
              <a:t>4/26/2025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C0AFC-C232-4827-9BD4-0AD3A41E6D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8ADAD-AA4A-4CCA-AA17-464AEAD217E3}" type="datetimeFigureOut">
              <a:rPr lang="en-US" smtClean="0"/>
              <a:t>4/26/2025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C0AFC-C232-4827-9BD4-0AD3A41E6D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8ADAD-AA4A-4CCA-AA17-464AEAD217E3}" type="datetimeFigureOut">
              <a:rPr lang="en-US" smtClean="0"/>
              <a:t>4/26/2025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C0AFC-C232-4827-9BD4-0AD3A41E6D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8ADAD-AA4A-4CCA-AA17-464AEAD217E3}" type="datetimeFigureOut">
              <a:rPr lang="en-US" smtClean="0"/>
              <a:t>4/26/2025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C0AFC-C232-4827-9BD4-0AD3A41E6D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8ADAD-AA4A-4CCA-AA17-464AEAD217E3}" type="datetimeFigureOut">
              <a:rPr lang="en-US" smtClean="0"/>
              <a:t>4/26/2025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C0AFC-C232-4827-9BD4-0AD3A41E6D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8ADAD-AA4A-4CCA-AA17-464AEAD217E3}" type="datetimeFigureOut">
              <a:rPr lang="en-US" smtClean="0"/>
              <a:t>4/26/2025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C0AFC-C232-4827-9BD4-0AD3A41E6D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8ADAD-AA4A-4CCA-AA17-464AEAD217E3}" type="datetimeFigureOut">
              <a:rPr lang="en-US" smtClean="0"/>
              <a:t>4/26/2025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C0AFC-C232-4827-9BD4-0AD3A41E6D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8ADAD-AA4A-4CCA-AA17-464AEAD217E3}" type="datetimeFigureOut">
              <a:rPr lang="en-US" smtClean="0"/>
              <a:t>4/26/2025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C0AFC-C232-4827-9BD4-0AD3A41E6D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8ADAD-AA4A-4CCA-AA17-464AEAD217E3}" type="datetimeFigureOut">
              <a:rPr lang="en-US" smtClean="0"/>
              <a:t>4/26/2025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C0AFC-C232-4827-9BD4-0AD3A41E6D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8ADAD-AA4A-4CCA-AA17-464AEAD217E3}" type="datetimeFigureOut">
              <a:rPr lang="en-US" smtClean="0"/>
              <a:t>4/26/2025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C0AFC-C232-4827-9BD4-0AD3A41E6D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8ADAD-AA4A-4CCA-AA17-464AEAD217E3}" type="datetimeFigureOut">
              <a:rPr lang="en-US" smtClean="0"/>
              <a:t>4/26/2025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CC0AFC-C232-4827-9BD4-0AD3A41E6D7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KKR  </a:t>
            </a:r>
            <a:r>
              <a:rPr lang="en-US" dirty="0" err="1" smtClean="0"/>
              <a:t>vs</a:t>
            </a:r>
            <a:r>
              <a:rPr lang="en-US" dirty="0" smtClean="0"/>
              <a:t> PBKS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There are so like  for tem </a:t>
            </a:r>
          </a:p>
          <a:p>
            <a:endParaRPr lang="en-US" dirty="0"/>
          </a:p>
          <a:p>
            <a:r>
              <a:rPr lang="en-US" dirty="0" smtClean="0"/>
              <a:t> mh4-news.com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KKR  vs PBKS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KKR  vs PBKS</dc:title>
  <dc:creator>hp</dc:creator>
  <cp:lastModifiedBy>hp</cp:lastModifiedBy>
  <cp:revision>1</cp:revision>
  <dcterms:created xsi:type="dcterms:W3CDTF">2025-04-26T15:12:18Z</dcterms:created>
  <dcterms:modified xsi:type="dcterms:W3CDTF">2025-04-26T15:14:02Z</dcterms:modified>
</cp:coreProperties>
</file>